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5" r:id="rId9"/>
    <p:sldId id="264" r:id="rId10"/>
    <p:sldId id="266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488256-6524-47AC-BA0B-62162EBD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02913-1769-4447-982D-5D080E9F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1D3F76-6621-4F4D-92CA-86C7A9A56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A77541-AADD-4F8B-97EF-C143B06C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8E193-A317-42AF-BF8D-282833F76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3A70F9-ADFF-4B20-BB3F-E98EDB4ED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E4D743B-CC05-441C-BAC0-0092E11B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975449-EEA6-45A0-88E3-59236CAA4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27260E-4290-4BAF-A2D6-BBECD955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86B180-488D-42DE-BD60-EFFBECA7C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553C9-3061-4D90-9A02-C85E3017C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A2D724-77EE-4692-8EED-2A53B3395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B2145D-44D0-458C-B468-257B4988F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모바일소프트웨어학과</a:t>
            </a:r>
            <a:r>
              <a:rPr lang="ko-KR" altLang="en-US" dirty="0"/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1B6A-3F58-4990-9A37-B0530B42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5" y="4211272"/>
            <a:ext cx="2814481" cy="25085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3177D-224E-4505-B58C-A2F14EC9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41" y="1057229"/>
            <a:ext cx="2976853" cy="26532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AD4551-20B0-4B53-AA40-4DEF1DD16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40" y="1057229"/>
            <a:ext cx="2808520" cy="26532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8E4604-6E70-496D-9692-DC6DAEACD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" y="1057229"/>
            <a:ext cx="2808520" cy="26532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E41A1BF-D140-42F3-A1BB-EC42D82C8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41" y="4142053"/>
            <a:ext cx="2976853" cy="2653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65A8D1-1018-4029-B24B-75F6EE0FD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40" y="4211272"/>
            <a:ext cx="2814479" cy="25085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1632933" y="68789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4640094" y="687897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/ Sign 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9371942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1403510" y="3831552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5034432" y="3831552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9081799" y="3831552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Use-case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905EA9-898E-4F34-82BD-DDB867B6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39" y="1352649"/>
            <a:ext cx="5964788" cy="4152701"/>
          </a:xfrm>
        </p:spPr>
      </p:pic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diagram – Domain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421966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-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>
                <a:solidFill>
                  <a:schemeClr val="tx1"/>
                </a:solidFill>
              </a:rPr>
              <a:t>sign in / sign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E5DFB7-56C2-43D9-8054-B0F8B13FC299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F12AD-68B0-4EC8-A2B5-E12A99EE6C2F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2666B-2ADF-4EC2-AAD0-7ED9FA48AF15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1942B3-81F6-4ABA-9386-6FA5E659AB17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8E40446-E0AC-4E0C-B46C-AFE1D5D91DAB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D3A250-E89B-4CEA-B83C-051C18181D21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sign up /sign 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64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3792801"/>
            <a:ext cx="10486242" cy="271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3488589" y="2458741"/>
            <a:ext cx="6804703" cy="432727"/>
            <a:chOff x="3488589" y="2620698"/>
            <a:chExt cx="6804703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2708412" y="2985386"/>
            <a:ext cx="7584880" cy="432727"/>
            <a:chOff x="2708412" y="2620698"/>
            <a:chExt cx="7584880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3792802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4300212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4867218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5390590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5957596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37743D-FA7A-46E9-8406-001A3748AF16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2D0133D-6257-4B7B-97DC-7FCE0CD57A0F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B2B47A5-99F4-445A-8FFD-CDA9649C7686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1347183"/>
            <a:chOff x="2876192" y="2620698"/>
            <a:chExt cx="7417100" cy="13471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133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984664"/>
            <a:ext cx="7903662" cy="1347181"/>
            <a:chOff x="2389630" y="2620698"/>
            <a:chExt cx="7903662" cy="13471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6"/>
              <a:ext cx="6174298" cy="13387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754848" y="5452927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230</Words>
  <Application>Microsoft Office PowerPoint</Application>
  <PresentationFormat>와이드스크린</PresentationFormat>
  <Paragraphs>108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뉴스 웹</vt:lpstr>
      <vt:lpstr>요구사항</vt:lpstr>
      <vt:lpstr>Use-case</vt:lpstr>
      <vt:lpstr>Class diagram – Domain</vt:lpstr>
      <vt:lpstr>Class diagram</vt:lpstr>
      <vt:lpstr>UI 설계도 - main</vt:lpstr>
      <vt:lpstr>UI 설계도 – sign up /sign in</vt:lpstr>
      <vt:lpstr>UI 설계도 – userlist</vt:lpstr>
      <vt:lpstr>UI 설계도 – post news</vt:lpstr>
      <vt:lpstr>UI 설계도 – userlist</vt:lpstr>
      <vt:lpstr>스크린샷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27</cp:revision>
  <dcterms:created xsi:type="dcterms:W3CDTF">2018-04-04T09:46:05Z</dcterms:created>
  <dcterms:modified xsi:type="dcterms:W3CDTF">2018-06-14T08:21:45Z</dcterms:modified>
</cp:coreProperties>
</file>